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1aa7dfee3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1aa7dfee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1aa7dfee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1aa7dfee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1e04d44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1e04d44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hyperlink" Target="https://github.com/iamdas3/ME-781-projec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mailto:info@credi-tech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1340750" y="3416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CrediTech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1450800" y="12075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Your First Step to A Better Financial Future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2018350" y="4427325"/>
            <a:ext cx="7329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Project link 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https://github.com/iamdas3/ME-781-project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45" name="Google Shape;145;p22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type="title"/>
          </p:nvPr>
        </p:nvSpPr>
        <p:spPr>
          <a:xfrm>
            <a:off x="535375" y="1165050"/>
            <a:ext cx="551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Thank you for your attention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For further questions/assistance:</a:t>
            </a:r>
            <a:endParaRPr b="1"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Email </a:t>
            </a:r>
            <a:r>
              <a:rPr b="1" lang="en" sz="1100" u="sng">
                <a:solidFill>
                  <a:schemeClr val="hlink"/>
                </a:solidFill>
                <a:hlinkClick r:id="rId4"/>
              </a:rPr>
              <a:t>info@credi-tech.com</a:t>
            </a:r>
            <a:endParaRPr b="1"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Contact +91 216-729-1337</a:t>
            </a:r>
            <a:endParaRPr b="1" sz="11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3000"/>
          </a:p>
        </p:txBody>
      </p:sp>
      <p:grpSp>
        <p:nvGrpSpPr>
          <p:cNvPr id="147" name="Google Shape;147;p22"/>
          <p:cNvGrpSpPr/>
          <p:nvPr/>
        </p:nvGrpSpPr>
        <p:grpSpPr>
          <a:xfrm>
            <a:off x="6373196" y="1426331"/>
            <a:ext cx="2214640" cy="2214640"/>
            <a:chOff x="5212394" y="864520"/>
            <a:chExt cx="3307407" cy="3307407"/>
          </a:xfrm>
        </p:grpSpPr>
        <p:sp>
          <p:nvSpPr>
            <p:cNvPr id="148" name="Google Shape;148;p22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2257475"/>
            <a:ext cx="7660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startup started by a group of 5 members working in the credit industry for its betterment using a proper data-driven approach by our highly skilled and trained ML Engineers.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Our Target is </a:t>
            </a:r>
            <a:r>
              <a:rPr lang="en" sz="1500"/>
              <a:t>Empowerment of the financial sector with less risk and more profit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Our Goals for the years ahead: To partner up with Credit Bureaus and Banks and help individuals throughout the world for achieving their credit goals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00850" cy="18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623900" y="575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Bank Credit card defaults rates have always been a major problem for banks and other lending financial institutions.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Given the current scenario where the majority of the earning group is hit by a pandemic hence observe a job loss or pay cut, therefore Credit defaults rates are likely to increase</a:t>
            </a:r>
            <a:endParaRPr sz="1800"/>
          </a:p>
        </p:txBody>
      </p:sp>
      <p:sp>
        <p:nvSpPr>
          <p:cNvPr id="82" name="Google Shape;82;p15"/>
          <p:cNvSpPr txBox="1"/>
          <p:nvPr/>
        </p:nvSpPr>
        <p:spPr>
          <a:xfrm>
            <a:off x="509400" y="1759575"/>
            <a:ext cx="6497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25" y="1919075"/>
            <a:ext cx="3937022" cy="289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">
            <a:off x="4645100" y="1100518"/>
            <a:ext cx="4121729" cy="48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950" y="3327900"/>
            <a:ext cx="2220550" cy="8669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596300" y="5018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already established scores like CIBIL might not be useful in the current situation due to the above given problems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Hence, we need to consider many other factors and find out what exactly affects the credit capacity and what steps can be taken to improve it.</a:t>
            </a:r>
            <a:endParaRPr sz="1600"/>
          </a:p>
        </p:txBody>
      </p:sp>
      <p:cxnSp>
        <p:nvCxnSpPr>
          <p:cNvPr id="92" name="Google Shape;92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800" y="2007775"/>
            <a:ext cx="4559976" cy="2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557925" y="352900"/>
            <a:ext cx="764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Our Objective:</a:t>
            </a:r>
            <a:r>
              <a:rPr b="1" lang="en" sz="4800"/>
              <a:t>  </a:t>
            </a:r>
            <a:endParaRPr b="1" sz="4800"/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 provide a bias free factor for determining the creditworthiness of an individual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60950" y="61027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/>
          <p:nvPr>
            <p:ph idx="4294967295" type="body"/>
          </p:nvPr>
        </p:nvSpPr>
        <p:spPr>
          <a:xfrm>
            <a:off x="601775" y="1978100"/>
            <a:ext cx="7682400" cy="27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Using Machine Learning models using the financial and general information of an individual.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Finding the relevant factors involved in the process and take steps towards improvement using the obtained knowledge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11" name="Google Shape;111;p19"/>
          <p:cNvCxnSpPr/>
          <p:nvPr/>
        </p:nvCxnSpPr>
        <p:spPr>
          <a:xfrm>
            <a:off x="446350" y="23220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9"/>
          <p:cNvSpPr txBox="1"/>
          <p:nvPr>
            <p:ph type="title"/>
          </p:nvPr>
        </p:nvSpPr>
        <p:spPr>
          <a:xfrm>
            <a:off x="445812" y="22410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71888" y="2554033"/>
            <a:ext cx="18141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Collection and Preprocessing of data and Relevant Feature selection </a:t>
            </a:r>
            <a:endParaRPr sz="1200"/>
          </a:p>
        </p:txBody>
      </p:sp>
      <p:cxnSp>
        <p:nvCxnSpPr>
          <p:cNvPr id="114" name="Google Shape;114;p19"/>
          <p:cNvCxnSpPr/>
          <p:nvPr/>
        </p:nvCxnSpPr>
        <p:spPr>
          <a:xfrm>
            <a:off x="2400938" y="23220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9"/>
          <p:cNvSpPr txBox="1"/>
          <p:nvPr>
            <p:ph type="title"/>
          </p:nvPr>
        </p:nvSpPr>
        <p:spPr>
          <a:xfrm>
            <a:off x="2413737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2400675" y="2613575"/>
            <a:ext cx="18141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Model Training and accuracy comparison for Model selection</a:t>
            </a:r>
            <a:endParaRPr sz="1200"/>
          </a:p>
        </p:txBody>
      </p:sp>
      <p:cxnSp>
        <p:nvCxnSpPr>
          <p:cNvPr id="117" name="Google Shape;117;p19"/>
          <p:cNvCxnSpPr/>
          <p:nvPr/>
        </p:nvCxnSpPr>
        <p:spPr>
          <a:xfrm>
            <a:off x="4379425" y="23220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9"/>
          <p:cNvSpPr txBox="1"/>
          <p:nvPr>
            <p:ph type="title"/>
          </p:nvPr>
        </p:nvSpPr>
        <p:spPr>
          <a:xfrm>
            <a:off x="4355562" y="2241070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401488" y="2611475"/>
            <a:ext cx="18141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Optimizing hyperparameters for improving accuracy </a:t>
            </a:r>
            <a:endParaRPr sz="1200"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783575" y="3367825"/>
            <a:ext cx="7804092" cy="1520400"/>
            <a:chOff x="929021" y="3219675"/>
            <a:chExt cx="7658579" cy="1520400"/>
          </a:xfrm>
        </p:grpSpPr>
        <p:cxnSp>
          <p:nvCxnSpPr>
            <p:cNvPr id="121" name="Google Shape;121;p19"/>
            <p:cNvCxnSpPr>
              <a:stCxn id="122" idx="6"/>
              <a:endCxn id="123" idx="2"/>
            </p:cNvCxnSpPr>
            <p:nvPr/>
          </p:nvCxnSpPr>
          <p:spPr>
            <a:xfrm>
              <a:off x="1445321" y="3964900"/>
              <a:ext cx="5622000" cy="15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22" name="Google Shape;122;p19"/>
            <p:cNvSpPr/>
            <p:nvPr/>
          </p:nvSpPr>
          <p:spPr>
            <a:xfrm>
              <a:off x="929021" y="3675550"/>
              <a:ext cx="516300" cy="57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561577" y="3551350"/>
              <a:ext cx="753300" cy="81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7067200" y="3219675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9"/>
          <p:cNvSpPr/>
          <p:nvPr/>
        </p:nvSpPr>
        <p:spPr>
          <a:xfrm>
            <a:off x="4501675" y="3566300"/>
            <a:ext cx="1134000" cy="1080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6258225" y="2554025"/>
            <a:ext cx="18141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Studying obtained information and setting goals for the future.</a:t>
            </a:r>
            <a:endParaRPr sz="1200"/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6258237" y="2241070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4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28" name="Google Shape;128;p19"/>
          <p:cNvCxnSpPr/>
          <p:nvPr/>
        </p:nvCxnSpPr>
        <p:spPr>
          <a:xfrm>
            <a:off x="6237638" y="2419775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Extensive Details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71900" y="21672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r>
              <a:rPr lang="en" sz="1400"/>
              <a:t>e have performed a through exploratory data analysis on the dataset, The dataset contains general information and a few months of bills, payments and payment status for the same. Visualized the default rate variation with the features and provided a correlation matrix.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Logistic Regression is used as a benchmark and several other models have been implemented for comparison including Naive Bayes, K-NNs, Decision Trees, Random Forest Models.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Performance measures like Accuracy, Precision, Recall and F1-score are Compared for every model and they are further improved using Hyperparameter tuning, </a:t>
            </a:r>
            <a:r>
              <a:rPr lang="en" sz="1400"/>
              <a:t>Gradient Boost</a:t>
            </a:r>
            <a:r>
              <a:rPr lang="en" sz="1400"/>
              <a:t> and Adaboost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226075" y="1465800"/>
            <a:ext cx="32118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Differentiate us from others</a:t>
            </a:r>
            <a:endParaRPr sz="3000"/>
          </a:p>
        </p:txBody>
      </p:sp>
      <p:sp>
        <p:nvSpPr>
          <p:cNvPr id="140" name="Google Shape;140;p21"/>
          <p:cNvSpPr txBox="1"/>
          <p:nvPr/>
        </p:nvSpPr>
        <p:spPr>
          <a:xfrm>
            <a:off x="3753700" y="735750"/>
            <a:ext cx="46602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Our Expert ML Engineers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provide simple and innovative solutions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are focused to achieve the goal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